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2" r:id="rId2"/>
    <p:sldId id="265" r:id="rId3"/>
    <p:sldId id="266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07"/>
    <p:restoredTop sz="94646"/>
  </p:normalViewPr>
  <p:slideViewPr>
    <p:cSldViewPr snapToGrid="0" snapToObjects="1">
      <p:cViewPr varScale="1">
        <p:scale>
          <a:sx n="98" d="100"/>
          <a:sy n="98" d="100"/>
        </p:scale>
        <p:origin x="2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" name="Rectangle 68">
            <a:extLst>
              <a:ext uri="{FF2B5EF4-FFF2-40B4-BE49-F238E27FC236}">
                <a16:creationId xmlns:a16="http://schemas.microsoft.com/office/drawing/2014/main" id="{818F2374-3748-4C79-88A1-6C18A6417D0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70">
            <a:extLst>
              <a:ext uri="{FF2B5EF4-FFF2-40B4-BE49-F238E27FC236}">
                <a16:creationId xmlns:a16="http://schemas.microsoft.com/office/drawing/2014/main" id="{920E5001-0309-4FB1-8691-EF57C3C3CD2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BDF95FB9-C251-4D29-BBE2-714AD29C4FD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95D1A94D-2841-4A75-9906-6A1C98C998A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4" name="Freeform 13">
              <a:extLst>
                <a:ext uri="{FF2B5EF4-FFF2-40B4-BE49-F238E27FC236}">
                  <a16:creationId xmlns:a16="http://schemas.microsoft.com/office/drawing/2014/main" id="{BFA6B578-B0A9-49F5-B6D8-6734E0FC40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5" name="Freeform 14">
              <a:extLst>
                <a:ext uri="{FF2B5EF4-FFF2-40B4-BE49-F238E27FC236}">
                  <a16:creationId xmlns:a16="http://schemas.microsoft.com/office/drawing/2014/main" id="{42DBF6C1-9F9B-4D17-8E11-5D32E6F3A0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6" name="Freeform 15">
              <a:extLst>
                <a:ext uri="{FF2B5EF4-FFF2-40B4-BE49-F238E27FC236}">
                  <a16:creationId xmlns:a16="http://schemas.microsoft.com/office/drawing/2014/main" id="{20E36A36-EA76-4391-BBCA-32A4C6E38DC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62A93E4D-AC37-4E0F-9489-07877083FA3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F4A959CB-A689-4DAF-BDBC-E1AE998361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EF043801-E597-420D-BE4D-A87BE0E82B7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37BC1C18-9801-45F3-852F-71215489B6A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3C3C206E-1BCA-4964-AA53-93B0A4F236C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2" name="Freeform 21">
              <a:extLst>
                <a:ext uri="{FF2B5EF4-FFF2-40B4-BE49-F238E27FC236}">
                  <a16:creationId xmlns:a16="http://schemas.microsoft.com/office/drawing/2014/main" id="{95CF0A33-36A2-4952-8CBB-8D167E5303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3" name="Freeform 22">
              <a:extLst>
                <a:ext uri="{FF2B5EF4-FFF2-40B4-BE49-F238E27FC236}">
                  <a16:creationId xmlns:a16="http://schemas.microsoft.com/office/drawing/2014/main" id="{DE9E531A-DFEE-4557-B69B-FECEA8403E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7" name="Group 84">
            <a:extLst>
              <a:ext uri="{FF2B5EF4-FFF2-40B4-BE49-F238E27FC236}">
                <a16:creationId xmlns:a16="http://schemas.microsoft.com/office/drawing/2014/main" id="{A4EBA3BA-A453-48A2-98AB-DF33F9FF69B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931D9F45-F120-4EB4-8DF3-85CC5DAA5B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74DCE197-0775-4E72-BE5F-024C4CD2704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F10B1797-D51C-445E-A976-0EED5B0E4D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9" name="Freeform 30">
              <a:extLst>
                <a:ext uri="{FF2B5EF4-FFF2-40B4-BE49-F238E27FC236}">
                  <a16:creationId xmlns:a16="http://schemas.microsoft.com/office/drawing/2014/main" id="{C6BECD9F-EFAC-446D-BDED-4203FB6AE2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0" name="Freeform 31">
              <a:extLst>
                <a:ext uri="{FF2B5EF4-FFF2-40B4-BE49-F238E27FC236}">
                  <a16:creationId xmlns:a16="http://schemas.microsoft.com/office/drawing/2014/main" id="{49697FAD-D6FB-47D9-ACB3-52E12ABA795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F832FED6-5104-42C3-8ED2-D4D98947D57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2" name="Freeform 33">
              <a:extLst>
                <a:ext uri="{FF2B5EF4-FFF2-40B4-BE49-F238E27FC236}">
                  <a16:creationId xmlns:a16="http://schemas.microsoft.com/office/drawing/2014/main" id="{A8E7BBC4-CDB9-4075-B3E9-F4D2906557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C04CF24C-4C37-4227-8176-45E814CF7F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428A7905-4F2E-414E-823A-95D47DA82CB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BCEA7074-F816-4D2F-8787-0F09A99BF2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FC896ECA-F8DD-4599-8597-68FE05089C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FFF3F729-4DBB-4646-B708-D731E63B64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08" name="Rectangle 98">
            <a:extLst>
              <a:ext uri="{FF2B5EF4-FFF2-40B4-BE49-F238E27FC236}">
                <a16:creationId xmlns:a16="http://schemas.microsoft.com/office/drawing/2014/main" id="{696D3F72-8C35-4823-B4C2-EA22DEB787B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9" name="Freeform 33">
            <a:extLst>
              <a:ext uri="{FF2B5EF4-FFF2-40B4-BE49-F238E27FC236}">
                <a16:creationId xmlns:a16="http://schemas.microsoft.com/office/drawing/2014/main" id="{BA7E4741-64AE-4E47-91DE-32CFD0FFE3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588986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49CCBA00-88F6-2B42-9149-8DB54981A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556" y="1794285"/>
            <a:ext cx="5525077" cy="21824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5F6B7662-B599-5742-A478-19116ED37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673" y="1795402"/>
            <a:ext cx="5554337" cy="2180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C17AB3-8E14-8546-8326-6EE842CC3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6747" y="178226"/>
            <a:ext cx="3594170" cy="99724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+mn-lt"/>
                <a:cs typeface="Phosphate Inline" panose="02000506050000020004" pitchFamily="2" charset="77"/>
              </a:rPr>
              <a:t>MODAL</a:t>
            </a:r>
            <a:br>
              <a:rPr lang="en-US" b="1" dirty="0">
                <a:latin typeface="+mn-lt"/>
                <a:cs typeface="Phosphate Inline" panose="02000506050000020004" pitchFamily="2" charset="77"/>
              </a:rPr>
            </a:br>
            <a:r>
              <a:rPr lang="en-US" sz="2000" b="1" dirty="0">
                <a:latin typeface="+mn-lt"/>
                <a:cs typeface="Phosphate Inline" panose="02000506050000020004" pitchFamily="2" charset="77"/>
              </a:rPr>
              <a:t>MATERIALIZE</a:t>
            </a:r>
            <a:endParaRPr lang="en-US" b="1" dirty="0">
              <a:latin typeface="+mn-lt"/>
              <a:cs typeface="Phosphate Inline" panose="02000506050000020004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47A218-5C66-7A47-8741-28CDF812DB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9154" y="1253725"/>
            <a:ext cx="4375837" cy="507189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Modal / HTML</a:t>
            </a:r>
          </a:p>
        </p:txBody>
      </p:sp>
      <p:sp>
        <p:nvSpPr>
          <p:cNvPr id="100" name="Subtitle 2">
            <a:extLst>
              <a:ext uri="{FF2B5EF4-FFF2-40B4-BE49-F238E27FC236}">
                <a16:creationId xmlns:a16="http://schemas.microsoft.com/office/drawing/2014/main" id="{794000E0-2FC4-CE41-AC1F-8526E2BD6C05}"/>
              </a:ext>
            </a:extLst>
          </p:cNvPr>
          <p:cNvSpPr txBox="1">
            <a:spLocks/>
          </p:cNvSpPr>
          <p:nvPr/>
        </p:nvSpPr>
        <p:spPr>
          <a:xfrm>
            <a:off x="7019597" y="1247646"/>
            <a:ext cx="4375839" cy="5071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Modal / JavaScript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703B93-C569-0849-96EB-095698B3B8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4095" y="4326994"/>
            <a:ext cx="9635722" cy="200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543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17AB3-8E14-8546-8326-6EE842CC3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6747" y="178226"/>
            <a:ext cx="3594170" cy="99724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+mn-lt"/>
                <a:cs typeface="Phosphate Inline" panose="02000506050000020004" pitchFamily="2" charset="77"/>
              </a:rPr>
              <a:t>PARALLEX</a:t>
            </a:r>
            <a:br>
              <a:rPr lang="en-US" b="1" dirty="0">
                <a:latin typeface="+mn-lt"/>
                <a:cs typeface="Phosphate Inline" panose="02000506050000020004" pitchFamily="2" charset="77"/>
              </a:rPr>
            </a:br>
            <a:r>
              <a:rPr lang="en-US" sz="2000" b="1" dirty="0">
                <a:latin typeface="+mn-lt"/>
                <a:cs typeface="Phosphate Inline" panose="02000506050000020004" pitchFamily="2" charset="77"/>
              </a:rPr>
              <a:t>MATERIALIZE</a:t>
            </a:r>
            <a:endParaRPr lang="en-US" b="1" dirty="0">
              <a:latin typeface="+mn-lt"/>
              <a:cs typeface="Phosphate Inline" panose="02000506050000020004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47A218-5C66-7A47-8741-28CDF812DB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41413" y="1253656"/>
            <a:ext cx="4375837" cy="507189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Parallex / HTML</a:t>
            </a:r>
          </a:p>
        </p:txBody>
      </p:sp>
      <p:sp>
        <p:nvSpPr>
          <p:cNvPr id="100" name="Subtitle 2">
            <a:extLst>
              <a:ext uri="{FF2B5EF4-FFF2-40B4-BE49-F238E27FC236}">
                <a16:creationId xmlns:a16="http://schemas.microsoft.com/office/drawing/2014/main" id="{794000E0-2FC4-CE41-AC1F-8526E2BD6C05}"/>
              </a:ext>
            </a:extLst>
          </p:cNvPr>
          <p:cNvSpPr txBox="1">
            <a:spLocks/>
          </p:cNvSpPr>
          <p:nvPr/>
        </p:nvSpPr>
        <p:spPr>
          <a:xfrm>
            <a:off x="7137163" y="4694914"/>
            <a:ext cx="4375839" cy="5071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Parallex / JavaScript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BA1E04-2D4A-7C4D-A7E8-8044658712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9597" y="5203428"/>
            <a:ext cx="5019470" cy="14117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2081D3-4C7B-2F49-91B8-8A51D39AF5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9597" y="1857134"/>
            <a:ext cx="5019470" cy="14125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3B0163-0FD5-EB49-B039-D3EC4EE935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9597" y="3533812"/>
            <a:ext cx="5023490" cy="1038188"/>
          </a:xfrm>
          <a:prstGeom prst="rect">
            <a:avLst/>
          </a:prstGeom>
        </p:spPr>
      </p:pic>
      <p:pic>
        <p:nvPicPr>
          <p:cNvPr id="12" name="Parallex Vid.mov">
            <a:hlinkClick r:id="" action="ppaction://media"/>
            <a:extLst>
              <a:ext uri="{FF2B5EF4-FFF2-40B4-BE49-F238E27FC236}">
                <a16:creationId xmlns:a16="http://schemas.microsoft.com/office/drawing/2014/main" id="{AD7D36C0-3527-AB4D-9DA0-6435AC23FB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9155" y="2021631"/>
            <a:ext cx="6500078" cy="406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44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1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17AB3-8E14-8546-8326-6EE842CC3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6747" y="178226"/>
            <a:ext cx="3594170" cy="99724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+mn-lt"/>
                <a:cs typeface="Phosphate Inline" panose="02000506050000020004" pitchFamily="2" charset="77"/>
              </a:rPr>
              <a:t>CARDS</a:t>
            </a:r>
            <a:br>
              <a:rPr lang="en-US" b="1" dirty="0">
                <a:latin typeface="+mn-lt"/>
                <a:cs typeface="Phosphate Inline" panose="02000506050000020004" pitchFamily="2" charset="77"/>
              </a:rPr>
            </a:br>
            <a:r>
              <a:rPr lang="en-US" sz="2000" b="1" dirty="0">
                <a:latin typeface="+mn-lt"/>
                <a:cs typeface="Phosphate Inline" panose="02000506050000020004" pitchFamily="2" charset="77"/>
              </a:rPr>
              <a:t>MATERIALIZE</a:t>
            </a:r>
            <a:endParaRPr lang="en-US" b="1" dirty="0">
              <a:latin typeface="+mn-lt"/>
              <a:cs typeface="Phosphate Inline" panose="02000506050000020004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47A218-5C66-7A47-8741-28CDF812DB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8930" y="1328760"/>
            <a:ext cx="4375837" cy="507189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Cards / HTML</a:t>
            </a:r>
          </a:p>
        </p:txBody>
      </p:sp>
      <p:pic>
        <p:nvPicPr>
          <p:cNvPr id="4" name="Webapp Vid">
            <a:hlinkClick r:id="" action="ppaction://media"/>
            <a:extLst>
              <a:ext uri="{FF2B5EF4-FFF2-40B4-BE49-F238E27FC236}">
                <a16:creationId xmlns:a16="http://schemas.microsoft.com/office/drawing/2014/main" id="{F2F24382-6F62-5144-8278-B0D5506881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8915" y="1989242"/>
            <a:ext cx="5708336" cy="35677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FB91E30-7313-8948-A478-1BFA226E16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0877" y="1989243"/>
            <a:ext cx="4891945" cy="3553097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44675333-871C-844B-9A46-A00A226C0F74}"/>
              </a:ext>
            </a:extLst>
          </p:cNvPr>
          <p:cNvSpPr txBox="1">
            <a:spLocks/>
          </p:cNvSpPr>
          <p:nvPr/>
        </p:nvSpPr>
        <p:spPr>
          <a:xfrm>
            <a:off x="6616152" y="1328760"/>
            <a:ext cx="4375837" cy="5071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Cards / Visual</a:t>
            </a:r>
          </a:p>
        </p:txBody>
      </p:sp>
    </p:spTree>
    <p:extLst>
      <p:ext uri="{BB962C8B-B14F-4D97-AF65-F5344CB8AC3E}">
        <p14:creationId xmlns:p14="http://schemas.microsoft.com/office/powerpoint/2010/main" val="1852422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507</TotalTime>
  <Words>21</Words>
  <Application>Microsoft Macintosh PowerPoint</Application>
  <PresentationFormat>Widescreen</PresentationFormat>
  <Paragraphs>9</Paragraphs>
  <Slides>3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Century Gothic</vt:lpstr>
      <vt:lpstr>Phosphate Inline</vt:lpstr>
      <vt:lpstr>Wingdings 3</vt:lpstr>
      <vt:lpstr>Wisp</vt:lpstr>
      <vt:lpstr>MODAL MATERIALIZE</vt:lpstr>
      <vt:lpstr>PARALLEX MATERIALIZE</vt:lpstr>
      <vt:lpstr>CARDS MATERIALIZE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11</cp:revision>
  <dcterms:created xsi:type="dcterms:W3CDTF">2018-03-29T19:26:53Z</dcterms:created>
  <dcterms:modified xsi:type="dcterms:W3CDTF">2018-03-30T03:54:59Z</dcterms:modified>
</cp:coreProperties>
</file>

<file path=docProps/thumbnail.jpeg>
</file>